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322" r:id="rId2"/>
  </p:sldIdLst>
  <p:sldSz cx="6858000" cy="9144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2597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550BB1-65F7-45A1-A949-619D97E284F1}" type="datetimeFigureOut">
              <a:rPr lang="fr-FR" smtClean="0"/>
              <a:t>18/08/2024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703638" y="857250"/>
            <a:ext cx="1736725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BF1B56-12EF-41FA-8AD7-4E0587EFCC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32749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CBF2D8-3D91-46DC-AF57-B9017D85D463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87780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61EF5-DE9C-45A7-9F11-BE8477B2E789}" type="datetimeFigureOut">
              <a:rPr lang="fr-FR" smtClean="0"/>
              <a:t>18/08/2024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E0E79-0918-4818-8700-9944F050C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6909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61EF5-DE9C-45A7-9F11-BE8477B2E789}" type="datetimeFigureOut">
              <a:rPr lang="fr-FR" smtClean="0"/>
              <a:t>18/08/2024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E0E79-0918-4818-8700-9944F050C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252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61EF5-DE9C-45A7-9F11-BE8477B2E789}" type="datetimeFigureOut">
              <a:rPr lang="fr-FR" smtClean="0"/>
              <a:t>18/08/2024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E0E79-0918-4818-8700-9944F050C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3485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61EF5-DE9C-45A7-9F11-BE8477B2E789}" type="datetimeFigureOut">
              <a:rPr lang="fr-FR" smtClean="0"/>
              <a:t>18/08/2024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E0E79-0918-4818-8700-9944F050C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7632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61EF5-DE9C-45A7-9F11-BE8477B2E789}" type="datetimeFigureOut">
              <a:rPr lang="fr-FR" smtClean="0"/>
              <a:t>18/08/2024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E0E79-0918-4818-8700-9944F050C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2829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61EF5-DE9C-45A7-9F11-BE8477B2E789}" type="datetimeFigureOut">
              <a:rPr lang="fr-FR" smtClean="0"/>
              <a:t>18/08/2024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E0E79-0918-4818-8700-9944F050C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2397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61EF5-DE9C-45A7-9F11-BE8477B2E789}" type="datetimeFigureOut">
              <a:rPr lang="fr-FR" smtClean="0"/>
              <a:t>18/08/2024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E0E79-0918-4818-8700-9944F050C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5847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61EF5-DE9C-45A7-9F11-BE8477B2E789}" type="datetimeFigureOut">
              <a:rPr lang="fr-FR" smtClean="0"/>
              <a:t>18/08/2024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E0E79-0918-4818-8700-9944F050C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944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61EF5-DE9C-45A7-9F11-BE8477B2E789}" type="datetimeFigureOut">
              <a:rPr lang="fr-FR" smtClean="0"/>
              <a:t>18/08/2024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E0E79-0918-4818-8700-9944F050C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6702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61EF5-DE9C-45A7-9F11-BE8477B2E789}" type="datetimeFigureOut">
              <a:rPr lang="fr-FR" smtClean="0"/>
              <a:t>18/08/2024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E0E79-0918-4818-8700-9944F050C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4864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61EF5-DE9C-45A7-9F11-BE8477B2E789}" type="datetimeFigureOut">
              <a:rPr lang="fr-FR" smtClean="0"/>
              <a:t>18/08/2024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E0E79-0918-4818-8700-9944F050C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369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C761EF5-DE9C-45A7-9F11-BE8477B2E789}" type="datetimeFigureOut">
              <a:rPr lang="fr-FR" smtClean="0"/>
              <a:t>18/08/2024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9FE0E79-0918-4818-8700-9944F050C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9665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Une image contenant croquis, dessin, Dessin au trait, Gribouillage&#10;&#10;Description générée automatiquement">
            <a:extLst>
              <a:ext uri="{FF2B5EF4-FFF2-40B4-BE49-F238E27FC236}">
                <a16:creationId xmlns:a16="http://schemas.microsoft.com/office/drawing/2014/main" id="{E1842731-D30F-8E28-4FFF-213DD20AFA9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90" t="660" r="14116" b="-660"/>
          <a:stretch/>
        </p:blipFill>
        <p:spPr>
          <a:xfrm>
            <a:off x="124542" y="152400"/>
            <a:ext cx="2814791" cy="2913866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A7CB7D05-C099-B82E-A36D-2E1A6E1A0E32}"/>
              </a:ext>
            </a:extLst>
          </p:cNvPr>
          <p:cNvPicPr>
            <a:picLocks noChangeAspect="1"/>
          </p:cNvPicPr>
          <p:nvPr/>
        </p:nvPicPr>
        <p:blipFill>
          <a:blip r:embed="rId4">
            <a:biLevel thresh="75000"/>
          </a:blip>
          <a:stretch>
            <a:fillRect/>
          </a:stretch>
        </p:blipFill>
        <p:spPr>
          <a:xfrm>
            <a:off x="744713" y="1372752"/>
            <a:ext cx="1574448" cy="1649125"/>
          </a:xfrm>
          <a:prstGeom prst="rect">
            <a:avLst/>
          </a:prstGeom>
        </p:spPr>
      </p:pic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926204D9-E649-F09B-E280-E2100139D75D}"/>
              </a:ext>
            </a:extLst>
          </p:cNvPr>
          <p:cNvSpPr/>
          <p:nvPr/>
        </p:nvSpPr>
        <p:spPr>
          <a:xfrm>
            <a:off x="124542" y="152400"/>
            <a:ext cx="6608916" cy="4315097"/>
          </a:xfrm>
          <a:prstGeom prst="roundRect">
            <a:avLst>
              <a:gd name="adj" fmla="val 2622"/>
            </a:avLst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37B81DC6-9437-8E47-96CD-A7D69F1091E4}"/>
              </a:ext>
            </a:extLst>
          </p:cNvPr>
          <p:cNvSpPr txBox="1"/>
          <p:nvPr/>
        </p:nvSpPr>
        <p:spPr>
          <a:xfrm>
            <a:off x="5040663" y="166576"/>
            <a:ext cx="176099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000" dirty="0">
                <a:solidFill>
                  <a:schemeClr val="accent6">
                    <a:lumMod val="75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INDIVIDUEL</a:t>
            </a: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727FF625-9535-243D-0D7E-2EEF4EF9803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5792" y="152400"/>
            <a:ext cx="1969179" cy="493819"/>
          </a:xfrm>
          <a:prstGeom prst="rect">
            <a:avLst/>
          </a:prstGeom>
        </p:spPr>
      </p:pic>
      <p:sp>
        <p:nvSpPr>
          <p:cNvPr id="14" name="ZoneTexte 13">
            <a:extLst>
              <a:ext uri="{FF2B5EF4-FFF2-40B4-BE49-F238E27FC236}">
                <a16:creationId xmlns:a16="http://schemas.microsoft.com/office/drawing/2014/main" id="{4C1938CB-C895-98C3-D4AC-97E35C5225C2}"/>
              </a:ext>
            </a:extLst>
          </p:cNvPr>
          <p:cNvSpPr txBox="1"/>
          <p:nvPr/>
        </p:nvSpPr>
        <p:spPr>
          <a:xfrm>
            <a:off x="2982847" y="1454241"/>
            <a:ext cx="373610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dirty="0">
                <a:latin typeface="MV Boli" panose="02000500030200090000" pitchFamily="2" charset="0"/>
                <a:cs typeface="MV Boli" panose="02000500030200090000" pitchFamily="2" charset="0"/>
              </a:rPr>
              <a:t>Ecrire son prénom avec des éléments naturels : feuilles, cailloux, branches, fruits tombés des arbres…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D51AD561-943A-A25B-1296-F1C69C7F06D7}"/>
              </a:ext>
            </a:extLst>
          </p:cNvPr>
          <p:cNvSpPr txBox="1"/>
          <p:nvPr/>
        </p:nvSpPr>
        <p:spPr>
          <a:xfrm>
            <a:off x="250766" y="3694815"/>
            <a:ext cx="6550895" cy="338554"/>
          </a:xfrm>
          <a:prstGeom prst="rect">
            <a:avLst/>
          </a:prstGeom>
          <a:solidFill>
            <a:srgbClr val="E4F6DE"/>
          </a:solidFill>
        </p:spPr>
        <p:txBody>
          <a:bodyPr wrap="square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600" dirty="0">
                <a:solidFill>
                  <a:srgbClr val="000000"/>
                </a:solidFill>
                <a:latin typeface="Abadi" pitchFamily="34"/>
              </a:rPr>
              <a:t>Prendre en photo chaque réalisation.</a:t>
            </a:r>
            <a:endParaRPr lang="fr-FR" sz="1600" b="0" i="0" u="none" strike="noStrike" kern="1200" cap="none" spc="0" baseline="0" dirty="0">
              <a:solidFill>
                <a:srgbClr val="000000"/>
              </a:solidFill>
              <a:uFillTx/>
              <a:latin typeface="Abadi" pitchFamily="34"/>
            </a:endParaRP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7CA04C2C-41C7-930B-190F-7993677BD9C3}"/>
              </a:ext>
            </a:extLst>
          </p:cNvPr>
          <p:cNvSpPr/>
          <p:nvPr/>
        </p:nvSpPr>
        <p:spPr>
          <a:xfrm rot="16200000">
            <a:off x="6071499" y="3770923"/>
            <a:ext cx="1048685" cy="246221"/>
          </a:xfrm>
          <a:prstGeom prst="rect">
            <a:avLst/>
          </a:prstGeom>
          <a:solidFill>
            <a:srgbClr val="FFFFFF"/>
          </a:solidFill>
          <a:ln cap="flat">
            <a:noFill/>
            <a:prstDash val="solid"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ReCreatisse.com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AF155DD-11C1-F3D0-C74E-804142B77E8E}"/>
              </a:ext>
            </a:extLst>
          </p:cNvPr>
          <p:cNvSpPr/>
          <p:nvPr/>
        </p:nvSpPr>
        <p:spPr>
          <a:xfrm>
            <a:off x="2997353" y="1399322"/>
            <a:ext cx="3634169" cy="1293349"/>
          </a:xfrm>
          <a:prstGeom prst="rect">
            <a:avLst/>
          </a:prstGeom>
          <a:noFill/>
          <a:ln w="38100">
            <a:solidFill>
              <a:schemeClr val="accent4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9E06FF74-104B-714C-DE59-259F19965D6B}"/>
              </a:ext>
            </a:extLst>
          </p:cNvPr>
          <p:cNvSpPr txBox="1"/>
          <p:nvPr/>
        </p:nvSpPr>
        <p:spPr>
          <a:xfrm>
            <a:off x="5460725" y="488451"/>
            <a:ext cx="118570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600" dirty="0">
                <a:solidFill>
                  <a:schemeClr val="accent6">
                    <a:lumMod val="75000"/>
                  </a:schemeClr>
                </a:solidFill>
                <a:latin typeface="Baguet Script" panose="00000500000000000000" pitchFamily="2" charset="0"/>
              </a:rPr>
              <a:t>Ecriture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C5032760-794B-08C6-3F72-25704906DD5A}"/>
              </a:ext>
            </a:extLst>
          </p:cNvPr>
          <p:cNvSpPr txBox="1"/>
          <p:nvPr/>
        </p:nvSpPr>
        <p:spPr>
          <a:xfrm>
            <a:off x="3553577" y="854202"/>
            <a:ext cx="225939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i="1" dirty="0">
                <a:solidFill>
                  <a:srgbClr val="009999"/>
                </a:solidFill>
                <a:latin typeface="Ink Free" panose="03080402000500000000" pitchFamily="66" charset="0"/>
              </a:rPr>
              <a:t>Mon prénom nature</a:t>
            </a:r>
          </a:p>
        </p:txBody>
      </p:sp>
      <p:pic>
        <p:nvPicPr>
          <p:cNvPr id="2" name="Image 1" descr="Une image contenant croquis, dessin, Dessin au trait, Gribouillage&#10;&#10;Description générée automatiquement">
            <a:extLst>
              <a:ext uri="{FF2B5EF4-FFF2-40B4-BE49-F238E27FC236}">
                <a16:creationId xmlns:a16="http://schemas.microsoft.com/office/drawing/2014/main" id="{36D7E31A-790B-8EF6-D541-5CA57DC44FF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90" t="660" r="14116" b="-660"/>
          <a:stretch/>
        </p:blipFill>
        <p:spPr>
          <a:xfrm>
            <a:off x="124542" y="4635218"/>
            <a:ext cx="2814791" cy="2913866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98010F1E-142B-4CD0-F53F-AF47FA1A8151}"/>
              </a:ext>
            </a:extLst>
          </p:cNvPr>
          <p:cNvPicPr>
            <a:picLocks noChangeAspect="1"/>
          </p:cNvPicPr>
          <p:nvPr/>
        </p:nvPicPr>
        <p:blipFill>
          <a:blip r:embed="rId4">
            <a:biLevel thresh="75000"/>
          </a:blip>
          <a:stretch>
            <a:fillRect/>
          </a:stretch>
        </p:blipFill>
        <p:spPr>
          <a:xfrm>
            <a:off x="744713" y="5855570"/>
            <a:ext cx="1574448" cy="1649125"/>
          </a:xfrm>
          <a:prstGeom prst="rect">
            <a:avLst/>
          </a:prstGeom>
        </p:spPr>
      </p:pic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E88BC32E-C8DA-D0BD-F886-C528FA44C76E}"/>
              </a:ext>
            </a:extLst>
          </p:cNvPr>
          <p:cNvSpPr/>
          <p:nvPr/>
        </p:nvSpPr>
        <p:spPr>
          <a:xfrm>
            <a:off x="124542" y="4635218"/>
            <a:ext cx="6608916" cy="4315097"/>
          </a:xfrm>
          <a:prstGeom prst="roundRect">
            <a:avLst>
              <a:gd name="adj" fmla="val 2622"/>
            </a:avLst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7D4F35F0-16C0-80E3-7E0B-E93E1EC2BF33}"/>
              </a:ext>
            </a:extLst>
          </p:cNvPr>
          <p:cNvSpPr txBox="1"/>
          <p:nvPr/>
        </p:nvSpPr>
        <p:spPr>
          <a:xfrm>
            <a:off x="5026468" y="4674602"/>
            <a:ext cx="181847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000" dirty="0">
                <a:solidFill>
                  <a:schemeClr val="accent6">
                    <a:lumMod val="75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COLLECTIF</a:t>
            </a:r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B764796D-E118-F0E3-DFF5-8616CEE3D01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5792" y="4635218"/>
            <a:ext cx="1969179" cy="493819"/>
          </a:xfrm>
          <a:prstGeom prst="rect">
            <a:avLst/>
          </a:prstGeom>
        </p:spPr>
      </p:pic>
      <p:sp>
        <p:nvSpPr>
          <p:cNvPr id="17" name="ZoneTexte 16">
            <a:extLst>
              <a:ext uri="{FF2B5EF4-FFF2-40B4-BE49-F238E27FC236}">
                <a16:creationId xmlns:a16="http://schemas.microsoft.com/office/drawing/2014/main" id="{01BF2AB4-5315-E814-46D4-77C64BBA31BC}"/>
              </a:ext>
            </a:extLst>
          </p:cNvPr>
          <p:cNvSpPr txBox="1"/>
          <p:nvPr/>
        </p:nvSpPr>
        <p:spPr>
          <a:xfrm>
            <a:off x="3070424" y="6042499"/>
            <a:ext cx="373610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dirty="0">
                <a:latin typeface="MV Boli" panose="02000500030200090000" pitchFamily="2" charset="0"/>
                <a:cs typeface="MV Boli" panose="02000500030200090000" pitchFamily="2" charset="0"/>
              </a:rPr>
              <a:t>Retrouver l’élément disparu.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69AED048-5136-D92A-DB8C-9FA4C5D69971}"/>
              </a:ext>
            </a:extLst>
          </p:cNvPr>
          <p:cNvSpPr txBox="1"/>
          <p:nvPr/>
        </p:nvSpPr>
        <p:spPr>
          <a:xfrm>
            <a:off x="175400" y="7756189"/>
            <a:ext cx="6550895" cy="1077218"/>
          </a:xfrm>
          <a:prstGeom prst="rect">
            <a:avLst/>
          </a:prstGeom>
          <a:solidFill>
            <a:srgbClr val="E4F6DE"/>
          </a:solidFill>
        </p:spPr>
        <p:txBody>
          <a:bodyPr wrap="square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600" dirty="0">
                <a:solidFill>
                  <a:srgbClr val="000000"/>
                </a:solidFill>
                <a:latin typeface="Abadi" pitchFamily="34"/>
              </a:rPr>
              <a:t>Placer l’un après l’autre les éléments naturels au centre du cercle formé par les enfants. Fermer les yeux.</a:t>
            </a:r>
            <a:r>
              <a:rPr lang="fr-FR" sz="1600" kern="0" dirty="0">
                <a:solidFill>
                  <a:srgbClr val="000000"/>
                </a:solidFill>
                <a:latin typeface="Abadi" pitchFamily="34"/>
              </a:rPr>
              <a:t> Couvrir ou enlever un élément et demander à un élève d’aller chercher son jumeau à proximité.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600" b="0" i="0" u="none" strike="noStrike" kern="0" cap="none" spc="0" baseline="0" dirty="0">
                <a:solidFill>
                  <a:srgbClr val="000000"/>
                </a:solidFill>
                <a:uFillTx/>
                <a:latin typeface="Abadi" pitchFamily="34"/>
              </a:rPr>
              <a:t>Variante : enlever 2, 3 ou tous les éléments</a:t>
            </a:r>
            <a:endParaRPr lang="fr-FR" sz="1600" b="0" i="0" u="none" strike="noStrike" kern="1200" cap="none" spc="0" baseline="0" dirty="0">
              <a:solidFill>
                <a:srgbClr val="000000"/>
              </a:solidFill>
              <a:uFillTx/>
              <a:latin typeface="Abadi" pitchFamily="34"/>
            </a:endParaRP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F3BE4EBD-9DCD-CF95-A951-EA5DB06FD3D2}"/>
              </a:ext>
            </a:extLst>
          </p:cNvPr>
          <p:cNvSpPr txBox="1"/>
          <p:nvPr/>
        </p:nvSpPr>
        <p:spPr>
          <a:xfrm>
            <a:off x="153552" y="7401916"/>
            <a:ext cx="647797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i="1" dirty="0">
                <a:solidFill>
                  <a:schemeClr val="accent4">
                    <a:lumMod val="50000"/>
                  </a:schemeClr>
                </a:solidFill>
              </a:rPr>
              <a:t>Les enfants sont assis en cercle sur le sol. </a:t>
            </a:r>
          </a:p>
        </p:txBody>
      </p:sp>
      <p:sp>
        <p:nvSpPr>
          <p:cNvPr id="22" name="Rectangle 9">
            <a:extLst>
              <a:ext uri="{FF2B5EF4-FFF2-40B4-BE49-F238E27FC236}">
                <a16:creationId xmlns:a16="http://schemas.microsoft.com/office/drawing/2014/main" id="{CE20F02F-BF3B-15BD-316A-95D0C9600837}"/>
              </a:ext>
            </a:extLst>
          </p:cNvPr>
          <p:cNvSpPr/>
          <p:nvPr/>
        </p:nvSpPr>
        <p:spPr>
          <a:xfrm rot="16200000">
            <a:off x="6071499" y="8253741"/>
            <a:ext cx="1048685" cy="246221"/>
          </a:xfrm>
          <a:prstGeom prst="rect">
            <a:avLst/>
          </a:prstGeom>
          <a:solidFill>
            <a:srgbClr val="FFFFFF"/>
          </a:solidFill>
          <a:ln cap="flat">
            <a:noFill/>
            <a:prstDash val="solid"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ReCreatisse.com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B96E9C5-E1E0-72DF-9F80-68666E1955B5}"/>
              </a:ext>
            </a:extLst>
          </p:cNvPr>
          <p:cNvSpPr/>
          <p:nvPr/>
        </p:nvSpPr>
        <p:spPr>
          <a:xfrm>
            <a:off x="2939332" y="5855570"/>
            <a:ext cx="3634169" cy="669428"/>
          </a:xfrm>
          <a:prstGeom prst="rect">
            <a:avLst/>
          </a:prstGeom>
          <a:noFill/>
          <a:ln w="38100">
            <a:solidFill>
              <a:schemeClr val="accent4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F1A9CC1C-A504-52E0-25BE-F8B87F6B6823}"/>
              </a:ext>
            </a:extLst>
          </p:cNvPr>
          <p:cNvSpPr txBox="1"/>
          <p:nvPr/>
        </p:nvSpPr>
        <p:spPr>
          <a:xfrm>
            <a:off x="5147204" y="5009323"/>
            <a:ext cx="136759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600" dirty="0">
                <a:solidFill>
                  <a:schemeClr val="accent6">
                    <a:lumMod val="75000"/>
                  </a:schemeClr>
                </a:solidFill>
                <a:latin typeface="Baguet Script" panose="00000500000000000000" pitchFamily="2" charset="0"/>
              </a:rPr>
              <a:t>concentration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07DD7E18-FE5A-A4DD-0738-3DE119F07A9A}"/>
              </a:ext>
            </a:extLst>
          </p:cNvPr>
          <p:cNvSpPr txBox="1"/>
          <p:nvPr/>
        </p:nvSpPr>
        <p:spPr>
          <a:xfrm>
            <a:off x="3461570" y="5395442"/>
            <a:ext cx="34420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i="1" dirty="0">
                <a:solidFill>
                  <a:srgbClr val="009999"/>
                </a:solidFill>
                <a:latin typeface="Ink Free" panose="03080402000500000000" pitchFamily="66" charset="0"/>
              </a:rPr>
              <a:t>Jeux de </a:t>
            </a:r>
            <a:r>
              <a:rPr lang="fr-FR" i="1" dirty="0" err="1">
                <a:solidFill>
                  <a:srgbClr val="009999"/>
                </a:solidFill>
                <a:latin typeface="Ink Free" panose="03080402000500000000" pitchFamily="66" charset="0"/>
              </a:rPr>
              <a:t>kim</a:t>
            </a:r>
            <a:endParaRPr lang="fr-FR" i="1" dirty="0">
              <a:solidFill>
                <a:srgbClr val="009999"/>
              </a:solidFill>
              <a:latin typeface="Ink Free" panose="03080402000500000000" pitchFamily="66" charset="0"/>
            </a:endParaRPr>
          </a:p>
        </p:txBody>
      </p:sp>
      <p:pic>
        <p:nvPicPr>
          <p:cNvPr id="26" name="Image 25" descr="Une image contenant Graphique, clipart, fleur, conception&#10;&#10;Description générée automatiquement">
            <a:extLst>
              <a:ext uri="{FF2B5EF4-FFF2-40B4-BE49-F238E27FC236}">
                <a16:creationId xmlns:a16="http://schemas.microsoft.com/office/drawing/2014/main" id="{2C778035-25B0-A80C-A79B-6FD750C6973C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756" t="50000" r="-35168" b="-8734"/>
          <a:stretch/>
        </p:blipFill>
        <p:spPr>
          <a:xfrm>
            <a:off x="2936825" y="169892"/>
            <a:ext cx="524745" cy="344700"/>
          </a:xfrm>
          <a:prstGeom prst="rect">
            <a:avLst/>
          </a:prstGeom>
        </p:spPr>
      </p:pic>
      <p:pic>
        <p:nvPicPr>
          <p:cNvPr id="27" name="Image 26" descr="Une image contenant Graphique, clipart, fleur, conception&#10;&#10;Description générée automatiquement">
            <a:extLst>
              <a:ext uri="{FF2B5EF4-FFF2-40B4-BE49-F238E27FC236}">
                <a16:creationId xmlns:a16="http://schemas.microsoft.com/office/drawing/2014/main" id="{BA1BB1A3-4C63-2E4C-9B26-70285FEB8B3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9331" y="4696369"/>
            <a:ext cx="586883" cy="586883"/>
          </a:xfrm>
          <a:prstGeom prst="rect">
            <a:avLst/>
          </a:prstGeom>
        </p:spPr>
      </p:pic>
      <p:sp>
        <p:nvSpPr>
          <p:cNvPr id="28" name="ZoneTexte 27">
            <a:extLst>
              <a:ext uri="{FF2B5EF4-FFF2-40B4-BE49-F238E27FC236}">
                <a16:creationId xmlns:a16="http://schemas.microsoft.com/office/drawing/2014/main" id="{AC7AE332-EB4A-44A8-EC8B-259DA699DAEA}"/>
              </a:ext>
            </a:extLst>
          </p:cNvPr>
          <p:cNvSpPr txBox="1"/>
          <p:nvPr/>
        </p:nvSpPr>
        <p:spPr>
          <a:xfrm>
            <a:off x="175400" y="3245177"/>
            <a:ext cx="57900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i="1" dirty="0">
                <a:solidFill>
                  <a:schemeClr val="accent4">
                    <a:lumMod val="50000"/>
                  </a:schemeClr>
                </a:solidFill>
              </a:rPr>
              <a:t>Chaque enfant délimite son espace d’écriture sur le sol.</a:t>
            </a:r>
          </a:p>
        </p:txBody>
      </p:sp>
      <p:sp>
        <p:nvSpPr>
          <p:cNvPr id="29" name="Rectangle : coins arrondis 28">
            <a:extLst>
              <a:ext uri="{FF2B5EF4-FFF2-40B4-BE49-F238E27FC236}">
                <a16:creationId xmlns:a16="http://schemas.microsoft.com/office/drawing/2014/main" id="{B2381979-8F80-B1D4-3F0E-8D6A7CF97EB3}"/>
              </a:ext>
            </a:extLst>
          </p:cNvPr>
          <p:cNvSpPr/>
          <p:nvPr/>
        </p:nvSpPr>
        <p:spPr>
          <a:xfrm>
            <a:off x="-1444404" y="731498"/>
            <a:ext cx="308250" cy="34470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193982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hèm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113</Words>
  <Application>Microsoft Office PowerPoint</Application>
  <PresentationFormat>Affichage à l'écran 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11" baseType="lpstr">
      <vt:lpstr>Abadi</vt:lpstr>
      <vt:lpstr>ADLaM Display</vt:lpstr>
      <vt:lpstr>Aptos</vt:lpstr>
      <vt:lpstr>Aptos Display</vt:lpstr>
      <vt:lpstr>Arial</vt:lpstr>
      <vt:lpstr>Baguet Script</vt:lpstr>
      <vt:lpstr>Calibri</vt:lpstr>
      <vt:lpstr>Ink Free</vt:lpstr>
      <vt:lpstr>MV Boli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Geneviève Dubois</dc:creator>
  <cp:lastModifiedBy>Geneviève Dubois</cp:lastModifiedBy>
  <cp:revision>2</cp:revision>
  <dcterms:created xsi:type="dcterms:W3CDTF">2024-08-17T16:29:49Z</dcterms:created>
  <dcterms:modified xsi:type="dcterms:W3CDTF">2024-08-18T09:02:49Z</dcterms:modified>
</cp:coreProperties>
</file>